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5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F1FD-4C68-4587-A51F-7B973FB4D5C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8C76-DE11-4DA5-96F1-AB3B56DDF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0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F1FD-4C68-4587-A51F-7B973FB4D5C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8C76-DE11-4DA5-96F1-AB3B56DDF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F1FD-4C68-4587-A51F-7B973FB4D5C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8C76-DE11-4DA5-96F1-AB3B56DDF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F1FD-4C68-4587-A51F-7B973FB4D5C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8C76-DE11-4DA5-96F1-AB3B56DDF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7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F1FD-4C68-4587-A51F-7B973FB4D5C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8C76-DE11-4DA5-96F1-AB3B56DDF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4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F1FD-4C68-4587-A51F-7B973FB4D5C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8C76-DE11-4DA5-96F1-AB3B56DDF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7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F1FD-4C68-4587-A51F-7B973FB4D5C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8C76-DE11-4DA5-96F1-AB3B56DDF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8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F1FD-4C68-4587-A51F-7B973FB4D5C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8C76-DE11-4DA5-96F1-AB3B56DDF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0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F1FD-4C68-4587-A51F-7B973FB4D5C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8C76-DE11-4DA5-96F1-AB3B56DDF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F1FD-4C68-4587-A51F-7B973FB4D5C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8C76-DE11-4DA5-96F1-AB3B56DDF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F1FD-4C68-4587-A51F-7B973FB4D5C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8C76-DE11-4DA5-96F1-AB3B56DDF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1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AF1FD-4C68-4587-A51F-7B973FB4D5CD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C8C76-DE11-4DA5-96F1-AB3B56DDF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9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&#8211;biblioteka@ucak.vugd.gov.lv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912" y="4000500"/>
            <a:ext cx="10515600" cy="1389186"/>
          </a:xfrm>
        </p:spPr>
        <p:txBody>
          <a:bodyPr/>
          <a:lstStyle/>
          <a:p>
            <a:pPr marL="0" indent="0" algn="ctr">
              <a:buNone/>
            </a:pPr>
            <a:r>
              <a:rPr lang="lv-LV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Kā rezervēt (pasūtīt) izdevumu </a:t>
            </a:r>
            <a:r>
              <a:rPr lang="lv-LV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lv-LV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elektroniskā kataloga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012" y="661760"/>
            <a:ext cx="35814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9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>
                <a:solidFill>
                  <a:srgbClr val="FF0000"/>
                </a:solidFill>
              </a:rPr>
              <a:t>Meklē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000" t="28830" r="38311" b="3782"/>
          <a:stretch/>
        </p:blipFill>
        <p:spPr>
          <a:xfrm>
            <a:off x="2306595" y="1199249"/>
            <a:ext cx="6820929" cy="462142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5676" y="488136"/>
            <a:ext cx="9144000" cy="634227"/>
          </a:xfrm>
        </p:spPr>
        <p:txBody>
          <a:bodyPr>
            <a:normAutofit lnSpcReduction="10000"/>
          </a:bodyPr>
          <a:lstStyle/>
          <a:p>
            <a:r>
              <a:rPr lang="lv-LV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Meklē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2649" y="7249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149969" y="1094262"/>
            <a:ext cx="1327639" cy="5938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" idx="0"/>
          </p:cNvCxnSpPr>
          <p:nvPr/>
        </p:nvCxnSpPr>
        <p:spPr>
          <a:xfrm>
            <a:off x="6096000" y="1122363"/>
            <a:ext cx="1509346" cy="776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0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Klikšķini «Skatīt»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28" t="28470" r="21824" b="4213"/>
          <a:stretch/>
        </p:blipFill>
        <p:spPr>
          <a:xfrm>
            <a:off x="3269544" y="1914597"/>
            <a:ext cx="5354595" cy="349284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785338" y="1397977"/>
            <a:ext cx="738554" cy="23739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0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Klikšķini «Pasūtīt»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52" t="8970" r="20182" b="9055"/>
          <a:stretch/>
        </p:blipFill>
        <p:spPr>
          <a:xfrm>
            <a:off x="3346316" y="1380064"/>
            <a:ext cx="5612858" cy="4692818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4" idx="0"/>
          </p:cNvCxnSpPr>
          <p:nvPr/>
        </p:nvCxnSpPr>
        <p:spPr>
          <a:xfrm>
            <a:off x="6152745" y="1380064"/>
            <a:ext cx="599747" cy="40975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4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Ievadi lietotājvārdu un paroli*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26077"/>
            <a:ext cx="5181600" cy="3054485"/>
          </a:xfrm>
        </p:spPr>
        <p:txBody>
          <a:bodyPr/>
          <a:lstStyle/>
          <a:p>
            <a:pPr marL="0" indent="0">
              <a:buNone/>
            </a:pPr>
            <a:r>
              <a:rPr lang="lv-LV" dirty="0" smtClean="0"/>
              <a:t>*reģistrētie lasītāji to var saņemt  UCAK bibliotēkā vai sazinoties ar bibliotēku </a:t>
            </a:r>
            <a:r>
              <a:rPr lang="lv-LV" dirty="0"/>
              <a:t>-</a:t>
            </a:r>
            <a:r>
              <a:rPr lang="lv-LV" dirty="0" smtClean="0">
                <a:hlinkClick r:id="rId2"/>
              </a:rPr>
              <a:t>biblioteka@ucak.vugd.gov.lv</a:t>
            </a:r>
            <a:r>
              <a:rPr lang="lv-LV" dirty="0" smtClean="0"/>
              <a:t>; tālr.+371 67803509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7991" t="9506" r="17428" b="9727"/>
          <a:stretch/>
        </p:blipFill>
        <p:spPr>
          <a:xfrm>
            <a:off x="1108954" y="1969682"/>
            <a:ext cx="4261818" cy="327352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279531" y="1521069"/>
            <a:ext cx="298938" cy="21453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52352"/>
          </a:xfrm>
        </p:spPr>
        <p:txBody>
          <a:bodyPr>
            <a:normAutofit/>
          </a:bodyPr>
          <a:lstStyle/>
          <a:p>
            <a:r>
              <a:rPr lang="lv-LV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Paziņojums par pasūtījumu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421" t="25094" r="47484" b="41715"/>
          <a:stretch/>
        </p:blipFill>
        <p:spPr>
          <a:xfrm>
            <a:off x="4139453" y="2432144"/>
            <a:ext cx="3913094" cy="22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7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Lai uzzinātu visas </a:t>
            </a:r>
            <a:r>
              <a:rPr lang="lv-LV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iespējas elektroniskā kataloga </a:t>
            </a:r>
            <a:r>
              <a:rPr lang="lv-LV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izmantošanai klikšķini «Palīdzība»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62" t="24873" r="15071" b="37263"/>
          <a:stretch/>
        </p:blipFill>
        <p:spPr>
          <a:xfrm>
            <a:off x="3237470" y="2380735"/>
            <a:ext cx="5824151" cy="253725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046573" y="1598141"/>
            <a:ext cx="1227438" cy="30315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724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v-LV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Atbalsts un palīdzība </a:t>
            </a:r>
            <a:br>
              <a:rPr lang="lv-LV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lv-LV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informācijas meklēšanā: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3469" y="4032862"/>
            <a:ext cx="9144000" cy="1655762"/>
          </a:xfrm>
        </p:spPr>
        <p:txBody>
          <a:bodyPr>
            <a:normAutofit/>
          </a:bodyPr>
          <a:lstStyle/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lv-LV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UCAK bibliotēka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lv-LV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Tālr.+371 67803509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lv-LV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bibliotēka@ucak.vugd.gov.lv</a:t>
            </a:r>
          </a:p>
          <a:p>
            <a:pPr algn="r"/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38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67</Words>
  <Application>Microsoft Office PowerPoint</Application>
  <PresentationFormat>Platekrāna</PresentationFormat>
  <Paragraphs>13</Paragraphs>
  <Slides>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prezentācija</vt:lpstr>
      <vt:lpstr>Meklē</vt:lpstr>
      <vt:lpstr>Klikšķini «Skatīt»</vt:lpstr>
      <vt:lpstr>Klikšķini «Pasūtīt»</vt:lpstr>
      <vt:lpstr>Ievadi lietotājvārdu un paroli*</vt:lpstr>
      <vt:lpstr>Paziņojums par pasūtījumu</vt:lpstr>
      <vt:lpstr>Lai uzzinātu visas iespējas elektroniskā kataloga izmantošanai klikšķini «Palīdzība»</vt:lpstr>
      <vt:lpstr>Atbalsts un palīdzība  informācijas meklēšanā: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 Pētersone</dc:creator>
  <cp:lastModifiedBy>Elga Ballaha</cp:lastModifiedBy>
  <cp:revision>21</cp:revision>
  <dcterms:created xsi:type="dcterms:W3CDTF">2023-05-23T11:38:20Z</dcterms:created>
  <dcterms:modified xsi:type="dcterms:W3CDTF">2023-07-17T12:09:26Z</dcterms:modified>
</cp:coreProperties>
</file>